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9" r:id="rId5"/>
    <p:sldId id="262" r:id="rId6"/>
    <p:sldId id="263" r:id="rId7"/>
    <p:sldId id="285" r:id="rId8"/>
    <p:sldId id="286" r:id="rId9"/>
    <p:sldId id="287" r:id="rId10"/>
    <p:sldId id="288" r:id="rId11"/>
    <p:sldId id="272" r:id="rId12"/>
    <p:sldId id="273" r:id="rId13"/>
    <p:sldId id="258" r:id="rId14"/>
    <p:sldId id="289" r:id="rId15"/>
    <p:sldId id="290" r:id="rId16"/>
    <p:sldId id="292" r:id="rId17"/>
    <p:sldId id="291" r:id="rId18"/>
    <p:sldId id="294" r:id="rId19"/>
    <p:sldId id="266" r:id="rId20"/>
    <p:sldId id="29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529"/>
    <a:srgbClr val="BADAA6"/>
    <a:srgbClr val="A6D08C"/>
    <a:srgbClr val="309065"/>
    <a:srgbClr val="F6BB00"/>
    <a:srgbClr val="FF0066"/>
    <a:srgbClr val="FFE5FF"/>
    <a:srgbClr val="FFCCFF"/>
    <a:srgbClr val="F49DB1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-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63BE1-118B-46D7-B2FE-6BAC68F9873C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034D-71DD-4137-A47D-A36A6A3170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57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8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9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10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20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0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46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4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6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2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38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47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81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9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9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E7565B-FFD0-46B1-96C2-0C77FDBC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05B242-D0CF-4055-8121-39C69B1E1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56A9F-B833-4B92-B82D-39B93FC3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E75124-D308-4275-BD7A-1D4CACEC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052C9-87AD-49EB-BD35-7009C702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1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6749A-3AFE-4B6B-AFCE-3F86BB80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F74A38-1936-434F-9F83-1D5C94874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6CB33-9144-4419-A053-B7AA74E6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977AED-C444-479B-9713-E34522C1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AAB9A-30E5-40AA-AE35-6C952F4C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ABC24E-79A4-44B4-A4F3-07DECDA61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F64649-013C-4C95-A681-D72EC577A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92398F-A9A6-451B-A0F9-E2F9826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BE167-6B10-49A8-AA6F-20012389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BD3D7-9E17-4B05-AC78-E0EBDD30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FE1606-9C54-4FBE-BA5D-9064E14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BFD179-FF71-41BD-B4D8-D60E7D86A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6F6C3B-8382-4B0F-84DB-4767F9CC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F6F34-62C1-4D21-8054-BE6E14DF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2E179-D998-4EE9-8FFD-A3E2DC0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456A6-0DA0-40C1-A730-2BF0B0F5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169286-747E-4911-ACD8-D0804D44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1D0CD-ED43-4504-8BD8-F0624197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22A034-E4C8-4309-9D67-30C8CC6A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A91499-10CE-45DA-89AF-D3172ED6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AC4F6A-6475-4C6D-82F4-920B5656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3898E-4D20-4167-A6CB-0D9B36F8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9D84E2-F289-4EA4-A15D-030C3DCE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5F1310-02A0-4A1E-870F-F26CB8A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8B255B-BBD4-4E39-88E8-66C1CFB7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CB2039-8764-424C-B364-A28B49D2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47AA0-C40F-40FC-BC53-A96258DC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3B709-D513-4039-A9D7-55D38C03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5E1E35-0784-4424-B355-154D5C6E6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DD0E15-B952-4346-ABEA-B47778E8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F93CD2-4856-46AC-84F3-2CD64DEBC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F51BF7-9B7E-45D9-AE10-DF98505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70963E-B5E4-4F74-AE85-52C9FCD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264732-1075-4315-A0D5-782F43E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1DD84-B459-4247-809C-E75B431C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52BED-A42F-4941-8D9F-B300470B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33875E-EEB5-474D-A07C-A3CD9841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4E34AF-15F3-4526-9A57-9A245B86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78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7BCC98-0B2F-404B-8369-2745FF96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864F0B-0A7B-4FA6-B3B6-A820BC4F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CC7EF9-917F-49D8-9716-BD38AD8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0"/>
            <a:ext cx="12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4932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5306B-4781-4160-9917-ACD098DA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14CDD6-89BF-4E4A-9CF4-427C7E9E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5E1BF4-B01F-4E0F-9023-E2C465D2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B3DEF-EB59-4EAD-A7AF-C45643BA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45645D-C63C-42EA-9F2B-BC5A8A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69F27-88A4-4119-A98A-90CA43FD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2D898-8241-41D2-814A-9D40A36C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BFBE16-FC8C-4886-BC1D-CB8C393BE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95B908-4136-4DB6-A55F-B2311C284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F28717-DFBC-48B3-AE3B-AD099D73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F47C19-DC75-499E-9729-F204430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6D7ED-9418-41C1-801D-46207AD1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2010" y="216408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3726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590" y="-155448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7081" y="-154963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880780" y="98280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90" y="219456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.jpg"/><Relationship Id="rId7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9.png"/><Relationship Id="rId10" Type="http://schemas.openxmlformats.org/officeDocument/2006/relationships/slide" Target="slide7.xml"/><Relationship Id="rId4" Type="http://schemas.openxmlformats.org/officeDocument/2006/relationships/slide" Target="slide10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092" y="1002586"/>
            <a:ext cx="3656128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>
                <a:solidFill>
                  <a:srgbClr val="C00000"/>
                </a:solidFill>
                <a:latin typeface="UTM ThuPhap Thien An" panose="02040603050506020204" pitchFamily="18" charset="0"/>
                <a:ea typeface="方正静蕾简体" panose="02000000000000000000" pitchFamily="2" charset="-122"/>
              </a:rPr>
              <a:t>Tiếng Việt</a:t>
            </a:r>
            <a:endParaRPr lang="zh-CN" altLang="en-US" sz="5500" dirty="0">
              <a:solidFill>
                <a:srgbClr val="C00000"/>
              </a:solidFill>
              <a:latin typeface="UTM ThuPhap Thien An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05410" y="132807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Ô</a:t>
            </a:r>
            <a:r>
              <a:rPr lang="en-US" altLang="zh-CN" sz="150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</a:t>
            </a:r>
            <a:r>
              <a:rPr lang="en-US" altLang="zh-CN" sz="1500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ậ</a:t>
            </a:r>
            <a:r>
              <a:rPr lang="en-US" altLang="zh-CN" sz="150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p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983573" y="4208035"/>
            <a:ext cx="2576583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>
                <a:solidFill>
                  <a:srgbClr val="6D3A0E"/>
                </a:solidFill>
                <a:latin typeface="#9Slide03 AllRoundGothic" panose="020B0703020202020104" pitchFamily="34" charset="0"/>
                <a:ea typeface="方正静蕾简体" panose="02000000000000000000" pitchFamily="2" charset="-122"/>
              </a:rPr>
              <a:t>TIẾT 3</a:t>
            </a:r>
            <a:endParaRPr lang="zh-CN" altLang="en-US" sz="5500" dirty="0">
              <a:solidFill>
                <a:srgbClr val="6D3A0E"/>
              </a:solidFill>
              <a:latin typeface="#9Slide03 AllRoundGothic" panose="020B0703020202020104" pitchFamily="34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99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941"/>
                                  </p:iterate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 fmla="#ppt_r+(-45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accel="30000" decel="26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3" grpId="1"/>
      <p:bldP spid="13" grpId="2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019620" y="2229722"/>
            <a:ext cx="11038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  Đọc thuộc khổ 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thơ em thích trong bài thơ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những em bé lớn trên lưng mẹ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450022" y="5092044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Em hiểu thế nào là “những em bé lớn trên lưng mẹ”?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175247" y="161116"/>
            <a:ext cx="2126490" cy="2809600"/>
            <a:chOff x="5229028" y="2844428"/>
            <a:chExt cx="805771" cy="1052860"/>
          </a:xfrm>
        </p:grpSpPr>
        <p:sp>
          <p:nvSpPr>
            <p:cNvPr id="1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1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912"/>
            <a:ext cx="12698594" cy="71587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487308">
            <a:off x="7931576" y="231363"/>
            <a:ext cx="3724122" cy="2115069"/>
            <a:chOff x="3818635" y="2774162"/>
            <a:chExt cx="2392362" cy="135871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361794">
            <a:off x="2862300" y="3502423"/>
            <a:ext cx="3908859" cy="1802116"/>
            <a:chOff x="4385481" y="2762753"/>
            <a:chExt cx="2404380" cy="109626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4276042" y="1909385"/>
            <a:ext cx="5190068" cy="1670088"/>
            <a:chOff x="3830035" y="2125652"/>
            <a:chExt cx="4841941" cy="155806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361541">
            <a:off x="8154475" y="3386110"/>
            <a:ext cx="3968381" cy="2034742"/>
            <a:chOff x="3818635" y="2774162"/>
            <a:chExt cx="2392362" cy="1226656"/>
          </a:xfrm>
        </p:grpSpPr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2102BA8-954D-4C66-A9C1-F6BA5A599D61}"/>
              </a:ext>
            </a:extLst>
          </p:cNvPr>
          <p:cNvSpPr/>
          <p:nvPr/>
        </p:nvSpPr>
        <p:spPr>
          <a:xfrm>
            <a:off x="18478" y="1052621"/>
            <a:ext cx="22951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Vẻ </a:t>
            </a:r>
            <a:r>
              <a:rPr lang="en-US" altLang="zh-CN" sz="65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đẹp</a:t>
            </a:r>
            <a:r>
              <a:rPr lang="en-US" altLang="zh-CN" sz="650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muôn</a:t>
            </a:r>
            <a:r>
              <a:rPr lang="en-US" altLang="zh-CN" sz="6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màu</a:t>
            </a:r>
          </a:p>
        </p:txBody>
      </p:sp>
      <p:grpSp>
        <p:nvGrpSpPr>
          <p:cNvPr id="2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21373056">
            <a:off x="6278537" y="3967066"/>
            <a:ext cx="2126490" cy="2809600"/>
            <a:chOff x="5229028" y="2844428"/>
            <a:chExt cx="805771" cy="1052860"/>
          </a:xfrm>
        </p:grpSpPr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 rot="20891811">
            <a:off x="3379355" y="301755"/>
            <a:ext cx="4023452" cy="1823671"/>
            <a:chOff x="3830035" y="2609096"/>
            <a:chExt cx="3614705" cy="163840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2" name="图片 14">
            <a:extLst>
              <a:ext uri="{FF2B5EF4-FFF2-40B4-BE49-F238E27FC236}">
                <a16:creationId xmlns:a16="http://schemas.microsoft.com/office/drawing/2014/main" id="{CFF263F7-4500-408A-8004-76C14C0ED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61887" flipV="1">
            <a:off x="-91013" y="174225"/>
            <a:ext cx="1350814" cy="11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1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ABDDD-8039-499F-BC69-35E3255C6B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4979" y="1975216"/>
            <a:ext cx="3542150" cy="5313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CE7F39-4F67-4586-9442-1B1626D17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2483361" y="5461306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830BA9-53E0-4E47-B75A-7D41E6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834390" y="2517570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D1E1CC-FA70-42AF-9805-D8FA3F6D1089}"/>
              </a:ext>
            </a:extLst>
          </p:cNvPr>
          <p:cNvSpPr/>
          <p:nvPr/>
        </p:nvSpPr>
        <p:spPr>
          <a:xfrm>
            <a:off x="3946752" y="4383844"/>
            <a:ext cx="407860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rPr>
              <a:t>Ôn tập Chủ điểm Vẻ đẹp muôn màu</a:t>
            </a:r>
            <a:endParaRPr lang="zh-CN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  <a:sym typeface="【嵐】芊柔体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A08A25-30C0-4A51-AEB5-0B6388DAB560}"/>
              </a:ext>
            </a:extLst>
          </p:cNvPr>
          <p:cNvSpPr/>
          <p:nvPr/>
        </p:nvSpPr>
        <p:spPr>
          <a:xfrm>
            <a:off x="4804402" y="3410878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02</a:t>
            </a:r>
            <a:endParaRPr lang="zh-CN" altLang="en-US" sz="4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94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404949" y="176124"/>
            <a:ext cx="70649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</a:t>
            </a: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tập đọc </a:t>
            </a: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thuộc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chủ điểm </a:t>
            </a:r>
            <a:r>
              <a:rPr lang="en-US" sz="32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Vẻ đẹp muôn màu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32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59806"/>
              </p:ext>
            </p:extLst>
          </p:nvPr>
        </p:nvGraphicFramePr>
        <p:xfrm>
          <a:off x="3763527" y="3113590"/>
          <a:ext cx="7261549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35343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414526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4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72974"/>
              </p:ext>
            </p:extLst>
          </p:nvPr>
        </p:nvGraphicFramePr>
        <p:xfrm>
          <a:off x="297560" y="348995"/>
          <a:ext cx="11593827" cy="624117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76154">
                  <a:extLst>
                    <a:ext uri="{9D8B030D-6E8A-4147-A177-3AD203B41FA5}">
                      <a16:colId xmlns:a16="http://schemas.microsoft.com/office/drawing/2014/main" val="2621752014"/>
                    </a:ext>
                  </a:extLst>
                </a:gridCol>
                <a:gridCol w="9117673">
                  <a:extLst>
                    <a:ext uri="{9D8B030D-6E8A-4147-A177-3AD203B41FA5}">
                      <a16:colId xmlns:a16="http://schemas.microsoft.com/office/drawing/2014/main" val="1657424202"/>
                    </a:ext>
                  </a:extLst>
                </a:gridCol>
              </a:tblGrid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41737"/>
                  </a:ext>
                </a:extLst>
              </a:tr>
              <a:tr h="76532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016381"/>
                  </a:ext>
                </a:extLst>
              </a:tr>
              <a:tr h="76687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576339"/>
                  </a:ext>
                </a:extLst>
              </a:tr>
              <a:tr h="73557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368235"/>
                  </a:ext>
                </a:extLst>
              </a:tr>
              <a:tr h="107049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249546"/>
                  </a:ext>
                </a:extLst>
              </a:tr>
              <a:tr h="13772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65763"/>
                  </a:ext>
                </a:extLst>
              </a:tr>
              <a:tr h="85698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47036"/>
                  </a:ext>
                </a:extLst>
              </a:tr>
            </a:tbl>
          </a:graphicData>
        </a:graphic>
      </p:graphicFrame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844624" y="1151467"/>
            <a:ext cx="1586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</a:t>
            </a:r>
            <a:endParaRPr lang="zh-CN" altLang="en-US" sz="2000" b="1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26428" y="1073044"/>
            <a:ext cx="9097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Giá trị và vẻ đặc sắc của sầu riêng – loại cây ăn quả đặc sản của miền Nam nước ta.</a:t>
            </a:r>
            <a:endParaRPr lang="zh-CN" altLang="en-US" sz="2000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933886" y="1913989"/>
            <a:ext cx="158605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</a:t>
            </a:r>
            <a:endParaRPr lang="zh-CN" altLang="en-US" sz="2000" b="1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0" y="1818885"/>
            <a:ext cx="887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Bức tranh chợ Tết miền trung du giàu màu sắc và vô cùng sinh động, nói lên cuộc sống nhộn nhịp ở thông quê và dịp Tết.</a:t>
            </a:r>
            <a:endParaRPr lang="zh-CN" altLang="en-US" sz="2000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689389" y="2669788"/>
            <a:ext cx="18958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</a:t>
            </a:r>
            <a:endParaRPr lang="zh-CN" altLang="en-US" sz="2000" b="1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2" y="2574743"/>
            <a:ext cx="8723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độc đáo của hoa phưỡng vĩ – một loại hoa gắn với học trò.</a:t>
            </a:r>
            <a:endParaRPr lang="zh-CN" altLang="en-US" sz="2000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76966" y="3359548"/>
            <a:ext cx="2316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ru những em bé lớn trên lưng mẹ</a:t>
            </a:r>
            <a:endParaRPr lang="zh-CN" altLang="en-US" sz="2000" b="1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39" y="3318062"/>
            <a:ext cx="9018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tình yêu nước, yêu con sâu sắc của người phụ nữ Tây Nguyên cần cù lao động, góp sức mình vào công cuộc kháng chiến chống Mĩ cứu nước.</a:t>
            </a:r>
            <a:endParaRPr lang="zh-CN" altLang="en-US" sz="2000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64202" y="4728892"/>
            <a:ext cx="2021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về cuộc sống an toàn</a:t>
            </a:r>
            <a:endParaRPr lang="zh-CN" altLang="en-US" sz="2000" b="1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61182" y="4393143"/>
            <a:ext cx="9041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Kết quả cuộc thi vẽ tranh của thiếu nhi với chủ đề Em muốn sống an toàn cho thấy: Thiếu nhi Việt Nam có nhận thức đúng về an toàn, biết thể hiện nhận thức của mình bằng ngôn ngữ hội hoạ sáng tạo đến bất ngờ.</a:t>
            </a:r>
            <a:endParaRPr lang="zh-CN" altLang="en-US" sz="2000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96860" y="5873968"/>
            <a:ext cx="1931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</a:t>
            </a:r>
            <a:endParaRPr lang="zh-CN" altLang="en-US" sz="20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12196" y="5821326"/>
            <a:ext cx="9090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huy hoàn của biển cả, vẻ đẹp trong lao động của người dân biển.</a:t>
            </a:r>
            <a:endParaRPr lang="zh-CN" altLang="en-US" sz="2000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39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328763" y="2281723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83938" y="137710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48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3436508" y="1283744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90428" y="1884379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93605" y="2431226"/>
            <a:ext cx="1281954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8453" y="3569744"/>
            <a:ext cx="173018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1231" y="4158716"/>
            <a:ext cx="169432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11654" y="4722079"/>
            <a:ext cx="1246091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4689" y="5285442"/>
            <a:ext cx="1057835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487680" y="1158240"/>
            <a:ext cx="7403728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Cô Tấm của mẹ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Ngỡ từ quả thị bước ra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làm cô Tấm giúp bà xâu kim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Thổi cơm, nấu nước, bế em,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Mẹ về khen bé: “Cô tiên xuống trần”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Bao nhiêu công việc lặng thầm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Bàn tay của bé đỡ đần mẹ cha.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học giỏi, bé nết na</a:t>
            </a:r>
          </a:p>
          <a:p>
            <a:pPr algn="ctr">
              <a:lnSpc>
                <a:spcPct val="150000"/>
              </a:lnSpc>
            </a:pPr>
            <a:r>
              <a:rPr lang="en-US" sz="25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 cô Tấm, bé là con ngoan.</a:t>
            </a:r>
          </a:p>
          <a:p>
            <a:pPr algn="r">
              <a:lnSpc>
                <a:spcPct val="150000"/>
              </a:lnSpc>
            </a:pPr>
            <a:r>
              <a:rPr lang="en-US" sz="2500" b="1" i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Lê Hồng Thiện</a:t>
            </a:r>
          </a:p>
        </p:txBody>
      </p:sp>
    </p:spTree>
    <p:extLst>
      <p:ext uri="{BB962C8B-B14F-4D97-AF65-F5344CB8AC3E}">
        <p14:creationId xmlns:p14="http://schemas.microsoft.com/office/powerpoint/2010/main" val="191689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382598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964063" y="716344"/>
            <a:ext cx="68258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 thơ nói điều gì?</a:t>
            </a:r>
            <a:endParaRPr lang="en-US" sz="40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0" y="-100286"/>
            <a:ext cx="2447315" cy="2627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14490" y="2201239"/>
            <a:ext cx="7473238" cy="2959487"/>
            <a:chOff x="3514490" y="2201239"/>
            <a:chExt cx="7473238" cy="29594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490" y="2201239"/>
              <a:ext cx="2102378" cy="21023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65C2B7-C3BC-4A44-9EFC-487F41F66F2B}"/>
                </a:ext>
              </a:extLst>
            </p:cNvPr>
            <p:cNvSpPr/>
            <p:nvPr/>
          </p:nvSpPr>
          <p:spPr>
            <a:xfrm>
              <a:off x="5099167" y="2606181"/>
              <a:ext cx="5888561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>
                  <a:ln w="0"/>
                  <a:solidFill>
                    <a:srgbClr val="002060"/>
                  </a:solidFill>
                  <a:latin typeface="UTM Avo" panose="02040603050506020204" pitchFamily="18" charset="0"/>
                </a:rPr>
                <a:t>Khen ngợi cô bé ngoan giống như cô Tấm xuống trần giúp đỡ mẹ cha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13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8126" y="1791910"/>
            <a:ext cx="3542150" cy="5313725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3007888" y="5241093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617537" y="2334264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22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4002883" y="4288724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4658058" y="3384101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0E079-8169-4856-920A-DC8F48108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150" y="199108"/>
            <a:ext cx="3764406" cy="24760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B6EAAF-EF9B-4396-B23F-05FF144EE8D9}"/>
              </a:ext>
            </a:extLst>
          </p:cNvPr>
          <p:cNvSpPr/>
          <p:nvPr/>
        </p:nvSpPr>
        <p:spPr>
          <a:xfrm>
            <a:off x="3680077" y="293123"/>
            <a:ext cx="3450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3200">
                <a:latin typeface="UTM Avo" panose="02040603050506020204" pitchFamily="18" charset="0"/>
                <a:ea typeface="方正静蕾简体" panose="02000000000000000000" pitchFamily="2" charset="-122"/>
              </a:rPr>
              <a:t>Ôn đọc và học thuộc lòng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FFC84A9-715D-433D-B551-29D82DA70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023" y="2496383"/>
            <a:ext cx="3764406" cy="24760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3D616E0-098C-47C2-AFA2-92678B27F789}"/>
              </a:ext>
            </a:extLst>
          </p:cNvPr>
          <p:cNvSpPr/>
          <p:nvPr/>
        </p:nvSpPr>
        <p:spPr>
          <a:xfrm>
            <a:off x="5734921" y="2727206"/>
            <a:ext cx="3105269" cy="189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200000"/>
              </a:lnSpc>
            </a:pPr>
            <a:r>
              <a:rPr lang="en-US" altLang="zh-CN" sz="3200">
                <a:latin typeface="UTM Avo" panose="02040603050506020204" pitchFamily="18" charset="0"/>
                <a:ea typeface="方正静蕾简体" panose="02000000000000000000" pitchFamily="2" charset="-122"/>
              </a:rPr>
              <a:t>Xem trước bài sau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8199754" y="179181"/>
            <a:ext cx="2135471" cy="25545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80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Dặn dò</a:t>
            </a:r>
            <a:endParaRPr lang="zh-CN" alt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1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4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780B6ED-3F75-4C61-9796-CD6602BCF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FA53057-4A7B-49FB-BBE8-375682EFDC2B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9FF29C2-4FBC-4821-9E6C-CE2F8E9CE103}"/>
              </a:ext>
            </a:extLst>
          </p:cNvPr>
          <p:cNvSpPr/>
          <p:nvPr/>
        </p:nvSpPr>
        <p:spPr>
          <a:xfrm>
            <a:off x="1831871" y="4195919"/>
            <a:ext cx="8995817" cy="2023286"/>
          </a:xfrm>
          <a:custGeom>
            <a:avLst/>
            <a:gdLst>
              <a:gd name="connsiteX0" fmla="*/ 0 w 12271513"/>
              <a:gd name="connsiteY0" fmla="*/ 1603513 h 2241426"/>
              <a:gd name="connsiteX1" fmla="*/ 1590261 w 12271513"/>
              <a:gd name="connsiteY1" fmla="*/ 543339 h 2241426"/>
              <a:gd name="connsiteX2" fmla="*/ 4611756 w 12271513"/>
              <a:gd name="connsiteY2" fmla="*/ 1921565 h 2241426"/>
              <a:gd name="connsiteX3" fmla="*/ 7726017 w 12271513"/>
              <a:gd name="connsiteY3" fmla="*/ 1020417 h 2241426"/>
              <a:gd name="connsiteX4" fmla="*/ 10071652 w 12271513"/>
              <a:gd name="connsiteY4" fmla="*/ 2226365 h 2241426"/>
              <a:gd name="connsiteX5" fmla="*/ 12271513 w 12271513"/>
              <a:gd name="connsiteY5" fmla="*/ 0 h 2241426"/>
              <a:gd name="connsiteX0" fmla="*/ 0 w 12271513"/>
              <a:gd name="connsiteY0" fmla="*/ 1603513 h 2227106"/>
              <a:gd name="connsiteX1" fmla="*/ 1590261 w 12271513"/>
              <a:gd name="connsiteY1" fmla="*/ 543339 h 2227106"/>
              <a:gd name="connsiteX2" fmla="*/ 4611756 w 12271513"/>
              <a:gd name="connsiteY2" fmla="*/ 1921565 h 2227106"/>
              <a:gd name="connsiteX3" fmla="*/ 7726017 w 12271513"/>
              <a:gd name="connsiteY3" fmla="*/ 265674 h 2227106"/>
              <a:gd name="connsiteX4" fmla="*/ 10071652 w 12271513"/>
              <a:gd name="connsiteY4" fmla="*/ 2226365 h 2227106"/>
              <a:gd name="connsiteX5" fmla="*/ 12271513 w 12271513"/>
              <a:gd name="connsiteY5" fmla="*/ 0 h 2227106"/>
              <a:gd name="connsiteX0" fmla="*/ 0 w 10071652"/>
              <a:gd name="connsiteY0" fmla="*/ 1338982 h 1962575"/>
              <a:gd name="connsiteX1" fmla="*/ 1590261 w 10071652"/>
              <a:gd name="connsiteY1" fmla="*/ 278808 h 1962575"/>
              <a:gd name="connsiteX2" fmla="*/ 4611756 w 10071652"/>
              <a:gd name="connsiteY2" fmla="*/ 1657034 h 1962575"/>
              <a:gd name="connsiteX3" fmla="*/ 7726017 w 10071652"/>
              <a:gd name="connsiteY3" fmla="*/ 1143 h 1962575"/>
              <a:gd name="connsiteX4" fmla="*/ 10071652 w 10071652"/>
              <a:gd name="connsiteY4" fmla="*/ 1961834 h 1962575"/>
              <a:gd name="connsiteX0" fmla="*/ 0 w 12219767"/>
              <a:gd name="connsiteY0" fmla="*/ 1338314 h 1657511"/>
              <a:gd name="connsiteX1" fmla="*/ 1590261 w 12219767"/>
              <a:gd name="connsiteY1" fmla="*/ 278140 h 1657511"/>
              <a:gd name="connsiteX2" fmla="*/ 4611756 w 12219767"/>
              <a:gd name="connsiteY2" fmla="*/ 1656366 h 1657511"/>
              <a:gd name="connsiteX3" fmla="*/ 7726017 w 12219767"/>
              <a:gd name="connsiteY3" fmla="*/ 475 h 1657511"/>
              <a:gd name="connsiteX4" fmla="*/ 12219767 w 12219767"/>
              <a:gd name="connsiteY4" fmla="*/ 1467680 h 1657511"/>
              <a:gd name="connsiteX0" fmla="*/ 0 w 12219767"/>
              <a:gd name="connsiteY0" fmla="*/ 1381843 h 1701414"/>
              <a:gd name="connsiteX1" fmla="*/ 1590261 w 12219767"/>
              <a:gd name="connsiteY1" fmla="*/ 321669 h 1701414"/>
              <a:gd name="connsiteX2" fmla="*/ 4611756 w 12219767"/>
              <a:gd name="connsiteY2" fmla="*/ 1699895 h 1701414"/>
              <a:gd name="connsiteX3" fmla="*/ 8829103 w 12219767"/>
              <a:gd name="connsiteY3" fmla="*/ 461 h 1701414"/>
              <a:gd name="connsiteX4" fmla="*/ 12219767 w 12219767"/>
              <a:gd name="connsiteY4" fmla="*/ 1511209 h 1701414"/>
              <a:gd name="connsiteX0" fmla="*/ 0 w 12219767"/>
              <a:gd name="connsiteY0" fmla="*/ 1383739 h 1949860"/>
              <a:gd name="connsiteX1" fmla="*/ 1590261 w 12219767"/>
              <a:gd name="connsiteY1" fmla="*/ 323565 h 1949860"/>
              <a:gd name="connsiteX2" fmla="*/ 5816442 w 12219767"/>
              <a:gd name="connsiteY2" fmla="*/ 1948534 h 1949860"/>
              <a:gd name="connsiteX3" fmla="*/ 8829103 w 12219767"/>
              <a:gd name="connsiteY3" fmla="*/ 2357 h 1949860"/>
              <a:gd name="connsiteX4" fmla="*/ 12219767 w 12219767"/>
              <a:gd name="connsiteY4" fmla="*/ 1513105 h 1949860"/>
              <a:gd name="connsiteX0" fmla="*/ 0 w 12219767"/>
              <a:gd name="connsiteY0" fmla="*/ 1601182 h 2169575"/>
              <a:gd name="connsiteX1" fmla="*/ 1590261 w 12219767"/>
              <a:gd name="connsiteY1" fmla="*/ 541008 h 2169575"/>
              <a:gd name="connsiteX2" fmla="*/ 5816442 w 12219767"/>
              <a:gd name="connsiteY2" fmla="*/ 2165977 h 2169575"/>
              <a:gd name="connsiteX3" fmla="*/ 9046817 w 12219767"/>
              <a:gd name="connsiteY3" fmla="*/ 2086 h 2169575"/>
              <a:gd name="connsiteX4" fmla="*/ 12219767 w 12219767"/>
              <a:gd name="connsiteY4" fmla="*/ 1730548 h 2169575"/>
              <a:gd name="connsiteX0" fmla="*/ 0 w 12219767"/>
              <a:gd name="connsiteY0" fmla="*/ 1789679 h 2360833"/>
              <a:gd name="connsiteX1" fmla="*/ 1590261 w 12219767"/>
              <a:gd name="connsiteY1" fmla="*/ 729505 h 2360833"/>
              <a:gd name="connsiteX2" fmla="*/ 5816442 w 12219767"/>
              <a:gd name="connsiteY2" fmla="*/ 2354474 h 2360833"/>
              <a:gd name="connsiteX3" fmla="*/ 8974245 w 12219767"/>
              <a:gd name="connsiteY3" fmla="*/ 1897 h 2360833"/>
              <a:gd name="connsiteX4" fmla="*/ 12219767 w 12219767"/>
              <a:gd name="connsiteY4" fmla="*/ 1919045 h 2360833"/>
              <a:gd name="connsiteX0" fmla="*/ 0 w 12219767"/>
              <a:gd name="connsiteY0" fmla="*/ 1792663 h 2638844"/>
              <a:gd name="connsiteX1" fmla="*/ 1590261 w 12219767"/>
              <a:gd name="connsiteY1" fmla="*/ 732489 h 2638844"/>
              <a:gd name="connsiteX2" fmla="*/ 5526157 w 12219767"/>
              <a:gd name="connsiteY2" fmla="*/ 2633230 h 2638844"/>
              <a:gd name="connsiteX3" fmla="*/ 8974245 w 12219767"/>
              <a:gd name="connsiteY3" fmla="*/ 4881 h 2638844"/>
              <a:gd name="connsiteX4" fmla="*/ 12219767 w 12219767"/>
              <a:gd name="connsiteY4" fmla="*/ 1922029 h 2638844"/>
              <a:gd name="connsiteX0" fmla="*/ 0 w 12219767"/>
              <a:gd name="connsiteY0" fmla="*/ 1821627 h 2668240"/>
              <a:gd name="connsiteX1" fmla="*/ 1590261 w 12219767"/>
              <a:gd name="connsiteY1" fmla="*/ 761453 h 2668240"/>
              <a:gd name="connsiteX2" fmla="*/ 5526157 w 12219767"/>
              <a:gd name="connsiteY2" fmla="*/ 2662194 h 2668240"/>
              <a:gd name="connsiteX3" fmla="*/ 10164416 w 12219767"/>
              <a:gd name="connsiteY3" fmla="*/ 4816 h 2668240"/>
              <a:gd name="connsiteX4" fmla="*/ 12219767 w 12219767"/>
              <a:gd name="connsiteY4" fmla="*/ 1950993 h 2668240"/>
              <a:gd name="connsiteX0" fmla="*/ 0 w 12219767"/>
              <a:gd name="connsiteY0" fmla="*/ 1807146 h 2653541"/>
              <a:gd name="connsiteX1" fmla="*/ 1590261 w 12219767"/>
              <a:gd name="connsiteY1" fmla="*/ 746972 h 2653541"/>
              <a:gd name="connsiteX2" fmla="*/ 5526157 w 12219767"/>
              <a:gd name="connsiteY2" fmla="*/ 2647713 h 2653541"/>
              <a:gd name="connsiteX3" fmla="*/ 9322587 w 12219767"/>
              <a:gd name="connsiteY3" fmla="*/ 4849 h 2653541"/>
              <a:gd name="connsiteX4" fmla="*/ 12219767 w 12219767"/>
              <a:gd name="connsiteY4" fmla="*/ 1936512 h 2653541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66672"/>
              <a:gd name="connsiteX1" fmla="*/ 2403061 w 12219767"/>
              <a:gd name="connsiteY1" fmla="*/ 437874 h 2166672"/>
              <a:gd name="connsiteX2" fmla="*/ 5584214 w 12219767"/>
              <a:gd name="connsiteY2" fmla="*/ 2164444 h 2166672"/>
              <a:gd name="connsiteX3" fmla="*/ 9322587 w 12219767"/>
              <a:gd name="connsiteY3" fmla="*/ 551 h 2166672"/>
              <a:gd name="connsiteX4" fmla="*/ 12219767 w 12219767"/>
              <a:gd name="connsiteY4" fmla="*/ 1932214 h 2166672"/>
              <a:gd name="connsiteX0" fmla="*/ 0 w 12219767"/>
              <a:gd name="connsiteY0" fmla="*/ 1802848 h 2166585"/>
              <a:gd name="connsiteX1" fmla="*/ 2403061 w 12219767"/>
              <a:gd name="connsiteY1" fmla="*/ 437874 h 2166585"/>
              <a:gd name="connsiteX2" fmla="*/ 5584214 w 12219767"/>
              <a:gd name="connsiteY2" fmla="*/ 2164444 h 2166585"/>
              <a:gd name="connsiteX3" fmla="*/ 9322587 w 12219767"/>
              <a:gd name="connsiteY3" fmla="*/ 551 h 2166585"/>
              <a:gd name="connsiteX4" fmla="*/ 12219767 w 12219767"/>
              <a:gd name="connsiteY4" fmla="*/ 1932214 h 2166585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73940"/>
              <a:gd name="connsiteX1" fmla="*/ 2359518 w 12176224"/>
              <a:gd name="connsiteY1" fmla="*/ 829759 h 2173940"/>
              <a:gd name="connsiteX2" fmla="*/ 5540671 w 12176224"/>
              <a:gd name="connsiteY2" fmla="*/ 2164444 h 2173940"/>
              <a:gd name="connsiteX3" fmla="*/ 9279044 w 12176224"/>
              <a:gd name="connsiteY3" fmla="*/ 551 h 2173940"/>
              <a:gd name="connsiteX4" fmla="*/ 12176224 w 12176224"/>
              <a:gd name="connsiteY4" fmla="*/ 1932214 h 2173940"/>
              <a:gd name="connsiteX0" fmla="*/ 0 w 12176224"/>
              <a:gd name="connsiteY0" fmla="*/ 1817362 h 2168182"/>
              <a:gd name="connsiteX1" fmla="*/ 2403061 w 12176224"/>
              <a:gd name="connsiteY1" fmla="*/ 553988 h 2168182"/>
              <a:gd name="connsiteX2" fmla="*/ 5540671 w 12176224"/>
              <a:gd name="connsiteY2" fmla="*/ 2164444 h 2168182"/>
              <a:gd name="connsiteX3" fmla="*/ 9279044 w 12176224"/>
              <a:gd name="connsiteY3" fmla="*/ 551 h 2168182"/>
              <a:gd name="connsiteX4" fmla="*/ 12176224 w 12176224"/>
              <a:gd name="connsiteY4" fmla="*/ 1932214 h 2168182"/>
              <a:gd name="connsiteX0" fmla="*/ 0 w 12176224"/>
              <a:gd name="connsiteY0" fmla="*/ 1831871 h 2182880"/>
              <a:gd name="connsiteX1" fmla="*/ 2403061 w 12176224"/>
              <a:gd name="connsiteY1" fmla="*/ 568497 h 2182880"/>
              <a:gd name="connsiteX2" fmla="*/ 5540671 w 12176224"/>
              <a:gd name="connsiteY2" fmla="*/ 2178953 h 2182880"/>
              <a:gd name="connsiteX3" fmla="*/ 9003273 w 12176224"/>
              <a:gd name="connsiteY3" fmla="*/ 546 h 2182880"/>
              <a:gd name="connsiteX4" fmla="*/ 12176224 w 12176224"/>
              <a:gd name="connsiteY4" fmla="*/ 1946723 h 2182880"/>
              <a:gd name="connsiteX0" fmla="*/ 0 w 12176224"/>
              <a:gd name="connsiteY0" fmla="*/ 1831386 h 1946970"/>
              <a:gd name="connsiteX1" fmla="*/ 2403061 w 12176224"/>
              <a:gd name="connsiteY1" fmla="*/ 568012 h 1946970"/>
              <a:gd name="connsiteX2" fmla="*/ 5569699 w 12176224"/>
              <a:gd name="connsiteY2" fmla="*/ 1873668 h 1946970"/>
              <a:gd name="connsiteX3" fmla="*/ 9003273 w 12176224"/>
              <a:gd name="connsiteY3" fmla="*/ 61 h 1946970"/>
              <a:gd name="connsiteX4" fmla="*/ 12176224 w 12176224"/>
              <a:gd name="connsiteY4" fmla="*/ 1946238 h 1946970"/>
              <a:gd name="connsiteX0" fmla="*/ 0 w 12176224"/>
              <a:gd name="connsiteY0" fmla="*/ 1831360 h 2008563"/>
              <a:gd name="connsiteX1" fmla="*/ 2403061 w 12176224"/>
              <a:gd name="connsiteY1" fmla="*/ 567986 h 2008563"/>
              <a:gd name="connsiteX2" fmla="*/ 6106727 w 12176224"/>
              <a:gd name="connsiteY2" fmla="*/ 2004271 h 2008563"/>
              <a:gd name="connsiteX3" fmla="*/ 9003273 w 12176224"/>
              <a:gd name="connsiteY3" fmla="*/ 35 h 2008563"/>
              <a:gd name="connsiteX4" fmla="*/ 12176224 w 12176224"/>
              <a:gd name="connsiteY4" fmla="*/ 1946212 h 2008563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05"/>
              <a:gd name="connsiteX1" fmla="*/ 2403061 w 12176224"/>
              <a:gd name="connsiteY1" fmla="*/ 582499 h 2023205"/>
              <a:gd name="connsiteX2" fmla="*/ 6106727 w 12176224"/>
              <a:gd name="connsiteY2" fmla="*/ 2018784 h 2023205"/>
              <a:gd name="connsiteX3" fmla="*/ 9511273 w 12176224"/>
              <a:gd name="connsiteY3" fmla="*/ 34 h 2023205"/>
              <a:gd name="connsiteX4" fmla="*/ 12176224 w 12176224"/>
              <a:gd name="connsiteY4" fmla="*/ 1960725 h 2023205"/>
              <a:gd name="connsiteX0" fmla="*/ 0 w 12176224"/>
              <a:gd name="connsiteY0" fmla="*/ 1845873 h 2023127"/>
              <a:gd name="connsiteX1" fmla="*/ 2403061 w 12176224"/>
              <a:gd name="connsiteY1" fmla="*/ 582499 h 2023127"/>
              <a:gd name="connsiteX2" fmla="*/ 6106727 w 12176224"/>
              <a:gd name="connsiteY2" fmla="*/ 2018784 h 2023127"/>
              <a:gd name="connsiteX3" fmla="*/ 9511273 w 12176224"/>
              <a:gd name="connsiteY3" fmla="*/ 34 h 2023127"/>
              <a:gd name="connsiteX4" fmla="*/ 12176224 w 12176224"/>
              <a:gd name="connsiteY4" fmla="*/ 1960725 h 2023127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224" h="2023286">
                <a:moveTo>
                  <a:pt x="0" y="1845873"/>
                </a:moveTo>
                <a:cubicBezTo>
                  <a:pt x="1107503" y="1797281"/>
                  <a:pt x="1515901" y="553680"/>
                  <a:pt x="2403061" y="582499"/>
                </a:cubicBezTo>
                <a:cubicBezTo>
                  <a:pt x="3290221" y="611318"/>
                  <a:pt x="4922025" y="2115861"/>
                  <a:pt x="6106727" y="2018784"/>
                </a:cubicBezTo>
                <a:cubicBezTo>
                  <a:pt x="7291429" y="1921707"/>
                  <a:pt x="8499690" y="9710"/>
                  <a:pt x="9511273" y="34"/>
                </a:cubicBezTo>
                <a:cubicBezTo>
                  <a:pt x="10522856" y="-9642"/>
                  <a:pt x="11418641" y="2005004"/>
                  <a:pt x="12176224" y="1960725"/>
                </a:cubicBezTo>
              </a:path>
            </a:pathLst>
          </a:custGeom>
          <a:noFill/>
          <a:ln w="9525"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42865" y="2504802"/>
            <a:ext cx="1678969" cy="3953534"/>
            <a:chOff x="5342865" y="2504802"/>
            <a:chExt cx="1678969" cy="3953534"/>
          </a:xfrm>
        </p:grpSpPr>
        <p:pic>
          <p:nvPicPr>
            <p:cNvPr id="16" name="PA-图片 12">
              <a:extLst>
                <a:ext uri="{FF2B5EF4-FFF2-40B4-BE49-F238E27FC236}">
                  <a16:creationId xmlns:a16="http://schemas.microsoft.com/office/drawing/2014/main" id="{83DCED44-07AF-4D7F-8695-1AEE186C7EB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1" t="46683" r="21708" b="3317"/>
            <a:stretch/>
          </p:blipFill>
          <p:spPr>
            <a:xfrm>
              <a:off x="5556502" y="4710516"/>
              <a:ext cx="1172494" cy="174782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35610D88-59AC-42CD-9EB4-17F349F1E81E}"/>
                </a:ext>
              </a:extLst>
            </p:cNvPr>
            <p:cNvSpPr/>
            <p:nvPr/>
          </p:nvSpPr>
          <p:spPr bwMode="auto">
            <a:xfrm>
              <a:off x="5342865" y="2504802"/>
              <a:ext cx="1678969" cy="23083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Ôn tập Chủ điểm Vẻ đẹp muôn màu</a:t>
              </a:r>
              <a:endPara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99464" y="2750249"/>
            <a:ext cx="1244326" cy="3575649"/>
            <a:chOff x="8199464" y="2750249"/>
            <a:chExt cx="1244326" cy="3575649"/>
          </a:xfrm>
        </p:grpSpPr>
        <p:pic>
          <p:nvPicPr>
            <p:cNvPr id="17" name="PA-图片 14">
              <a:extLst>
                <a:ext uri="{FF2B5EF4-FFF2-40B4-BE49-F238E27FC236}">
                  <a16:creationId xmlns:a16="http://schemas.microsoft.com/office/drawing/2014/main" id="{D6D3B301-32DF-4EE0-B87A-DBB55610805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" t="-2899" r="79595" b="52899"/>
            <a:stretch/>
          </p:blipFill>
          <p:spPr>
            <a:xfrm>
              <a:off x="8271296" y="2750249"/>
              <a:ext cx="1172494" cy="174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D01D2DA5-F61C-45F6-BA76-0DAB7C99947D}"/>
                </a:ext>
              </a:extLst>
            </p:cNvPr>
            <p:cNvSpPr/>
            <p:nvPr/>
          </p:nvSpPr>
          <p:spPr bwMode="auto">
            <a:xfrm>
              <a:off x="8199464" y="4479239"/>
              <a:ext cx="1052881" cy="184665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>
                  <a:solidFill>
                    <a:srgbClr val="F6BB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Nghe – viết chính tả</a:t>
              </a:r>
              <a:endParaRPr lang="zh-CN" altLang="en-US" sz="30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0909" y="3322009"/>
            <a:ext cx="1172494" cy="3204255"/>
            <a:chOff x="2920909" y="3322009"/>
            <a:chExt cx="1172494" cy="3204255"/>
          </a:xfrm>
        </p:grpSpPr>
        <p:pic>
          <p:nvPicPr>
            <p:cNvPr id="15" name="PA-图片 11">
              <a:extLst>
                <a:ext uri="{FF2B5EF4-FFF2-40B4-BE49-F238E27FC236}">
                  <a16:creationId xmlns:a16="http://schemas.microsoft.com/office/drawing/2014/main" id="{2470BC6A-1CE0-451A-9844-6BC576EB763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6" r="41673" b="50000"/>
            <a:stretch/>
          </p:blipFill>
          <p:spPr>
            <a:xfrm>
              <a:off x="2920909" y="3322009"/>
              <a:ext cx="1172494" cy="1747820"/>
            </a:xfrm>
            <a:prstGeom prst="rect">
              <a:avLst/>
            </a:prstGeom>
          </p:spPr>
        </p:pic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85D66743-3925-4368-AC34-651BED633163}"/>
                </a:ext>
              </a:extLst>
            </p:cNvPr>
            <p:cNvSpPr/>
            <p:nvPr/>
          </p:nvSpPr>
          <p:spPr bwMode="auto">
            <a:xfrm>
              <a:off x="3006817" y="5141269"/>
              <a:ext cx="1000678" cy="138499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Luyện đọc</a:t>
              </a:r>
            </a:p>
            <a:p>
              <a:pPr algn="ctr"/>
              <a:r>
                <a:rPr lang="en-US" altLang="zh-CN" sz="300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và HTL</a:t>
              </a:r>
              <a:endParaRPr lang="zh-CN" altLang="en-US" sz="30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2DAACD-B2F9-416D-8E91-5660F7B48A64}"/>
              </a:ext>
            </a:extLst>
          </p:cNvPr>
          <p:cNvGrpSpPr/>
          <p:nvPr/>
        </p:nvGrpSpPr>
        <p:grpSpPr>
          <a:xfrm>
            <a:off x="7056746" y="-59827"/>
            <a:ext cx="4558180" cy="3144942"/>
            <a:chOff x="7056746" y="-59827"/>
            <a:chExt cx="4558180" cy="314494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E55A7AE-CDD3-4A2F-876D-38884E9CEE89}"/>
                </a:ext>
              </a:extLst>
            </p:cNvPr>
            <p:cNvSpPr txBox="1"/>
            <p:nvPr/>
          </p:nvSpPr>
          <p:spPr>
            <a:xfrm>
              <a:off x="8923163" y="1162039"/>
              <a:ext cx="269176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dung</a:t>
              </a:r>
              <a:endParaRPr lang="zh-CN" altLang="en-US" sz="88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BBF543A-770F-4BF7-B24C-DAE63103FE3A}"/>
                </a:ext>
              </a:extLst>
            </p:cNvPr>
            <p:cNvSpPr/>
            <p:nvPr/>
          </p:nvSpPr>
          <p:spPr>
            <a:xfrm>
              <a:off x="10592915" y="1299875"/>
              <a:ext cx="620084" cy="950030"/>
            </a:xfrm>
            <a:custGeom>
              <a:avLst/>
              <a:gdLst>
                <a:gd name="connsiteX0" fmla="*/ 30969 w 620084"/>
                <a:gd name="connsiteY0" fmla="*/ 47662 h 950030"/>
                <a:gd name="connsiteX1" fmla="*/ 512232 w 620084"/>
                <a:gd name="connsiteY1" fmla="*/ 35630 h 950030"/>
                <a:gd name="connsiteX2" fmla="*/ 584422 w 620084"/>
                <a:gd name="connsiteY2" fmla="*/ 444704 h 950030"/>
                <a:gd name="connsiteX3" fmla="*/ 55032 w 620084"/>
                <a:gd name="connsiteY3" fmla="*/ 781588 h 950030"/>
                <a:gd name="connsiteX4" fmla="*/ 43000 w 620084"/>
                <a:gd name="connsiteY4" fmla="*/ 950030 h 9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084" h="950030">
                  <a:moveTo>
                    <a:pt x="30969" y="47662"/>
                  </a:moveTo>
                  <a:cubicBezTo>
                    <a:pt x="225479" y="8559"/>
                    <a:pt x="419990" y="-30544"/>
                    <a:pt x="512232" y="35630"/>
                  </a:cubicBezTo>
                  <a:cubicBezTo>
                    <a:pt x="604474" y="101804"/>
                    <a:pt x="660622" y="320378"/>
                    <a:pt x="584422" y="444704"/>
                  </a:cubicBezTo>
                  <a:cubicBezTo>
                    <a:pt x="508222" y="569030"/>
                    <a:pt x="145269" y="697367"/>
                    <a:pt x="55032" y="781588"/>
                  </a:cubicBezTo>
                  <a:cubicBezTo>
                    <a:pt x="-35205" y="865809"/>
                    <a:pt x="3897" y="907919"/>
                    <a:pt x="43000" y="95003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8B0A523-F343-4417-BCE0-8CDFBADE6CB3}"/>
                </a:ext>
              </a:extLst>
            </p:cNvPr>
            <p:cNvSpPr/>
            <p:nvPr/>
          </p:nvSpPr>
          <p:spPr>
            <a:xfrm>
              <a:off x="8903368" y="2213811"/>
              <a:ext cx="1925053" cy="871304"/>
            </a:xfrm>
            <a:custGeom>
              <a:avLst/>
              <a:gdLst>
                <a:gd name="connsiteX0" fmla="*/ 1925053 w 1925053"/>
                <a:gd name="connsiteY0" fmla="*/ 709863 h 871304"/>
                <a:gd name="connsiteX1" fmla="*/ 1419726 w 1925053"/>
                <a:gd name="connsiteY1" fmla="*/ 842210 h 871304"/>
                <a:gd name="connsiteX2" fmla="*/ 794084 w 1925053"/>
                <a:gd name="connsiteY2" fmla="*/ 216568 h 871304"/>
                <a:gd name="connsiteX3" fmla="*/ 0 w 1925053"/>
                <a:gd name="connsiteY3" fmla="*/ 0 h 87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053" h="871304">
                  <a:moveTo>
                    <a:pt x="1925053" y="709863"/>
                  </a:moveTo>
                  <a:cubicBezTo>
                    <a:pt x="1766637" y="817144"/>
                    <a:pt x="1608221" y="924426"/>
                    <a:pt x="1419726" y="842210"/>
                  </a:cubicBezTo>
                  <a:cubicBezTo>
                    <a:pt x="1231231" y="759994"/>
                    <a:pt x="1030705" y="356936"/>
                    <a:pt x="794084" y="216568"/>
                  </a:cubicBezTo>
                  <a:cubicBezTo>
                    <a:pt x="557463" y="76200"/>
                    <a:pt x="278731" y="38100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VN-Ready" panose="02040603050506020204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BD2C4B-F50D-4F6A-989B-C89A5E183432}"/>
                </a:ext>
              </a:extLst>
            </p:cNvPr>
            <p:cNvSpPr/>
            <p:nvPr/>
          </p:nvSpPr>
          <p:spPr>
            <a:xfrm>
              <a:off x="8725905" y="2056820"/>
              <a:ext cx="241177" cy="24117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A44547C-5479-4D12-9C9D-1E03C9D467E9}"/>
                </a:ext>
              </a:extLst>
            </p:cNvPr>
            <p:cNvSpPr txBox="1"/>
            <p:nvPr/>
          </p:nvSpPr>
          <p:spPr>
            <a:xfrm>
              <a:off x="7056746" y="-59827"/>
              <a:ext cx="213712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Nội</a:t>
              </a:r>
              <a:endParaRPr lang="zh-CN" altLang="en-US" sz="115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3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5 0.26481 C -0.14609 0.25694 -0.07318 -0.00417 -2.08333E-7 4.44444E-6 " pathEditMode="relative" rAng="0" ptsTypes="AA">
                                      <p:cBhvr from="" to=""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32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62 0.04144 C -0.45299 0.03426 -0.39388 -0.2162 -0.31029 -0.21203 C -0.22643 -0.2081 -0.09779 0.01412 -1.25E-6 -2.22222E-6 " pathEditMode="relative" rAng="0" ptsTypes="AAA">
                                      <p:cBhvr from="" to=""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89 0.34097 C -0.74401 0.33357 -0.67721 0.1331 -0.58567 0.12847 C -0.49401 0.12407 -0.38281 0.32685 -0.2858 0.3132 C -0.18776 0.29907 -0.08359 -7.40741E-7 -2.29167E-6 -7.40741E-7 " pathEditMode="relative" rAng="0" ptsTypes="AAAA">
                                      <p:cBhvr from="" to=""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170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79696" y="167859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ạ</a:t>
            </a:r>
            <a:r>
              <a:rPr lang="en-US" altLang="zh-CN" sz="15000">
                <a:solidFill>
                  <a:srgbClr val="BAD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m</a:t>
            </a:r>
            <a:r>
              <a:rPr lang="en-US" altLang="zh-CN" sz="1500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b</a:t>
            </a:r>
            <a:r>
              <a:rPr lang="en-US" altLang="zh-CN" sz="1500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i</a:t>
            </a:r>
            <a:r>
              <a:rPr lang="en-US" altLang="zh-CN" sz="15000">
                <a:solidFill>
                  <a:srgbClr val="416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ệ</a:t>
            </a:r>
            <a:r>
              <a:rPr lang="en-US" altLang="zh-CN" sz="150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accel="30000" decel="26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055779" y="2547596"/>
            <a:ext cx="4078603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Luyện đọc và HTL</a:t>
            </a:r>
            <a:endParaRPr lang="zh-CN" altLang="en-US" sz="4000" b="1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13429" y="157463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01</a:t>
            </a:r>
            <a:endParaRPr lang="zh-CN" altLang="en-US" sz="4800" b="1" spc="300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hlinkClick r:id="rId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4" t="86726" r="21262" b="4352"/>
          <a:stretch/>
        </p:blipFill>
        <p:spPr>
          <a:xfrm>
            <a:off x="-351981" y="180032"/>
            <a:ext cx="2095817" cy="1618288"/>
          </a:xfrm>
          <a:prstGeom prst="rect">
            <a:avLst/>
          </a:prstGeom>
        </p:spPr>
      </p:pic>
      <p:pic>
        <p:nvPicPr>
          <p:cNvPr id="28" name="图片 4">
            <a:hlinkClick r:id="rId6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9" t="79922" r="15327" b="11156"/>
          <a:stretch/>
        </p:blipFill>
        <p:spPr>
          <a:xfrm>
            <a:off x="3960939" y="1414472"/>
            <a:ext cx="2095817" cy="1618288"/>
          </a:xfrm>
          <a:prstGeom prst="rect">
            <a:avLst/>
          </a:prstGeom>
        </p:spPr>
      </p:pic>
      <p:pic>
        <p:nvPicPr>
          <p:cNvPr id="29" name="图片 4">
            <a:hlinkClick r:id="rId7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0" t="61049" r="36896" b="30029"/>
          <a:stretch/>
        </p:blipFill>
        <p:spPr>
          <a:xfrm flipH="1">
            <a:off x="10983356" y="1239115"/>
            <a:ext cx="2095817" cy="1618288"/>
          </a:xfrm>
          <a:prstGeom prst="rect">
            <a:avLst/>
          </a:prstGeom>
        </p:spPr>
      </p:pic>
      <p:pic>
        <p:nvPicPr>
          <p:cNvPr id="30" name="图片 4">
            <a:hlinkClick r:id="rId8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35500" r="41962" b="55578"/>
          <a:stretch/>
        </p:blipFill>
        <p:spPr>
          <a:xfrm flipH="1">
            <a:off x="7544320" y="-827806"/>
            <a:ext cx="2095817" cy="1618288"/>
          </a:xfrm>
          <a:prstGeom prst="rect">
            <a:avLst/>
          </a:prstGeom>
        </p:spPr>
      </p:pic>
      <p:pic>
        <p:nvPicPr>
          <p:cNvPr id="31" name="图片 4">
            <a:hlinkClick r:id="rId9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35500" r="41962" b="55578"/>
          <a:stretch/>
        </p:blipFill>
        <p:spPr>
          <a:xfrm flipH="1">
            <a:off x="1391758" y="2695586"/>
            <a:ext cx="2095817" cy="1618288"/>
          </a:xfrm>
          <a:prstGeom prst="rect">
            <a:avLst/>
          </a:prstGeom>
        </p:spPr>
      </p:pic>
      <p:pic>
        <p:nvPicPr>
          <p:cNvPr id="32" name="图片 4">
            <a:hlinkClick r:id="rId10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4" t="86726" r="21262" b="4352"/>
          <a:stretch/>
        </p:blipFill>
        <p:spPr>
          <a:xfrm>
            <a:off x="7681480" y="1598690"/>
            <a:ext cx="2095817" cy="161828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01794" y="3754669"/>
            <a:ext cx="9194869" cy="1955291"/>
            <a:chOff x="1757277" y="3963401"/>
            <a:chExt cx="9194869" cy="1955291"/>
          </a:xfrm>
        </p:grpSpPr>
        <p:sp>
          <p:nvSpPr>
            <p:cNvPr id="4" name="TextBox 3"/>
            <p:cNvSpPr txBox="1"/>
            <p:nvPr/>
          </p:nvSpPr>
          <p:spPr>
            <a:xfrm>
              <a:off x="1828811" y="3963401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chemeClr val="bg1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57277" y="3979700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>
                  <a:solidFill>
                    <a:srgbClr val="FF0066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77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672 0.02315 L -0.13672 0.02338 C -0.13711 0.03056 -0.13828 0.03773 -0.13789 0.04537 C -0.13594 0.08195 -0.11849 0.10973 -0.10417 0.13195 L -0.08424 0.16297 C -0.08281 0.16505 -0.08203 0.16852 -0.08047 0.16968 C -0.06484 0.18195 -0.04896 0.19306 -0.03294 0.20301 C -0.02031 0.21088 -0.00755 0.21667 0.00521 0.22315 C 0.00951 0.22477 0.01341 0.22547 0.01706 0.22755 C 0.03294 0.23588 0.0487 0.24584 0.06458 0.25417 C 0.08281 0.26366 0.1013 0.27153 0.11966 0.28079 C 0.13763 0.29005 0.15456 0.3007 0.17331 0.30973 C 0.17748 0.31181 0.18177 0.31204 0.18581 0.31412 C 0.21432 0.32848 0.2418 0.34908 0.27083 0.35857 C 0.30807 0.37084 0.33373 0.38102 0.37083 0.3875 C 0.39375 0.39144 0.41667 0.39352 0.43971 0.3963 C 0.42969 0.40093 0.41966 0.40579 0.40964 0.40973 C 0.40677 0.41088 0.40378 0.41111 0.40091 0.41204 C 0.34935 0.42778 0.38307 0.41945 0.33333 0.42963 C 0.32344 0.43496 0.31354 0.44121 0.30339 0.44537 C 0.2918 0.45 0.28008 0.45278 0.26771 0.45648 C 0.2655 0.45718 0.2625 0.45741 0.25964 0.45857 C 0.24792 0.46389 0.23633 0.47084 0.22461 0.47639 C 0.21628 0.48033 0.20794 0.48357 0.19961 0.4875 C 0.19662 0.48889 0.19388 0.49121 0.19089 0.4919 C 0.178 0.4956 0.16498 0.49792 0.15208 0.50093 C 0.13867 0.50394 0.13008 0.50718 0.11458 0.51204 C 0.0625 0.51042 0.01042 0.51135 -0.04167 0.50741 C -0.06081 0.50602 -0.08646 0.48565 -0.10299 0.47639 C -0.11081 0.47199 -0.11875 0.46922 -0.12669 0.46528 C -0.12917 0.46412 -0.13164 0.46204 -0.13424 0.46088 C -0.14036 0.45764 -0.14674 0.4551 -0.15299 0.45185 C -0.15417 0.45139 -0.15547 0.45023 -0.15677 0.44977 C -0.16002 0.44815 -0.16341 0.44723 -0.16667 0.44537 C -0.21042 0.42014 -0.18932 0.42709 -0.21042 0.42084 C -0.21107 0.42014 -0.21654 0.41297 -0.21797 0.41412 C -0.21914 0.41528 -0.21875 0.41852 -0.21914 0.42084 C -0.20651 0.50023 -0.21862 0.44398 -0.20547 0.4831 C -0.20169 0.49422 -0.19792 0.51389 -0.19297 0.52315 C -0.1513 0.60023 -0.18138 0.54028 -0.16667 0.56088 C -0.16002 0.57037 -0.15391 0.58125 -0.14674 0.58982 C -0.14544 0.59121 -0.14427 0.59306 -0.14297 0.59422 C -0.13932 0.59746 -0.13555 0.6 -0.13164 0.60301 C -0.12539 0.6081 -0.11979 0.61482 -0.11328 0.61852 C -0.11172 0.61945 -0.11042 0.61991 -0.10924 0.62084 C -0.10417 0.625 -0.09909 0.6294 -0.0944 0.63426 C -0.09284 0.63542 -0.0918 0.6375 -0.09049 0.63866 C -0.08685 0.64144 -0.08281 0.64283 -0.07917 0.64537 C -0.07747 0.64653 -0.07591 0.64861 -0.07422 0.64977 C -0.06966 0.65301 -0.06497 0.65533 -0.06042 0.65857 C -0.05872 0.65996 -0.05716 0.66181 -0.05547 0.66297 C -0.05195 0.66621 -0.047 0.66875 -0.04297 0.67199 C -0.04127 0.67338 -0.03971 0.67547 -0.03789 0.67639 C -0.02122 0.68635 -0.02096 0.68519 -0.00417 0.68982 C 0.00208 0.69422 0.00807 0.69977 0.01458 0.70301 C 0.02136 0.70648 0.03672 0.70857 0.04453 0.70973 C 0.05899 0.71621 0.0431 0.70949 0.07578 0.71644 C 0.11419 0.72454 0.06836 0.71806 0.11081 0.72315 C 0.11537 0.72454 0.12083 0.72709 0.12591 0.72755 C 0.14623 0.7294 0.18711 0.72986 0.18711 0.7301 L 0.18711 0.72986 " pathEditMode="relative" rAng="0" ptsTypes="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3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12685 L 2.70833E-6 -0.12662 C -0.00013 -0.11944 -0.00039 -0.11226 -0.00039 -0.10463 C 0.00026 -0.06805 0.00547 -0.04027 0.00976 -0.01805 L 0.01562 0.01297 C 0.01614 0.01505 0.01627 0.01852 0.01679 0.01968 C 0.02148 0.03195 0.02617 0.04306 0.03099 0.05301 C 0.03476 0.06088 0.03854 0.06667 0.04245 0.07315 C 0.04362 0.07477 0.04479 0.07547 0.04583 0.07755 C 0.05052 0.08588 0.05534 0.09584 0.06002 0.10417 C 0.06549 0.11366 0.07096 0.12153 0.07643 0.13079 C 0.08177 0.14005 0.08698 0.1507 0.09245 0.15973 C 0.09362 0.16181 0.09492 0.16204 0.09609 0.16412 C 0.10468 0.17848 0.11289 0.19908 0.12148 0.20857 C 0.13255 0.22084 0.14023 0.23102 0.1513 0.2375 C 0.15807 0.24144 0.16497 0.24352 0.17187 0.2463 C 0.16888 0.25093 0.16588 0.25579 0.16289 0.25973 C 0.16198 0.26088 0.16107 0.26112 0.16028 0.26204 C 0.14492 0.27778 0.15495 0.26945 0.1401 0.27963 C 0.13711 0.28496 0.13424 0.29121 0.13112 0.29537 C 0.12773 0.3 0.12422 0.30278 0.1207 0.30649 C 0.11992 0.30718 0.11901 0.30741 0.1181 0.30857 C 0.11471 0.31389 0.1112 0.32084 0.10768 0.32639 C 0.10521 0.33033 0.10273 0.33357 0.10026 0.3375 C 0.09935 0.33889 0.09857 0.34121 0.09765 0.3419 C 0.09375 0.34561 0.08997 0.34792 0.08607 0.35093 C 0.08203 0.35394 0.07955 0.35718 0.07487 0.36204 C 0.05937 0.36042 0.04388 0.36135 0.02838 0.35741 C 0.02265 0.35602 0.01497 0.33565 0.01002 0.32639 C 0.00768 0.32199 0.00534 0.31922 0.00299 0.31528 C 0.00221 0.31412 0.00156 0.31204 0.00078 0.31088 C -0.00104 0.30764 -0.003 0.3051 -0.00482 0.30186 C -0.00521 0.30139 -0.0056 0.30024 -0.00599 0.29977 C -0.0069 0.29815 -0.00795 0.29723 -0.00886 0.29537 C -0.02201 0.27014 -0.01563 0.27709 -0.02201 0.27084 C -0.02214 0.27014 -0.02383 0.26297 -0.02422 0.26412 C -0.02448 0.26528 -0.02448 0.26852 -0.02448 0.27084 C -0.02084 0.35024 -0.02435 0.29399 -0.02045 0.33311 C -0.0194 0.34422 -0.01823 0.36389 -0.0168 0.37315 C -0.0043 0.45024 -0.01328 0.39028 -0.00886 0.41088 C -0.0069 0.42037 -0.00508 0.43125 -0.003 0.43982 C -0.00261 0.44121 -0.00222 0.44306 -0.00183 0.44422 C -0.00078 0.44746 0.00039 0.45 0.00156 0.45301 C 0.00338 0.45811 0.00508 0.46482 0.00703 0.46852 C 0.00742 0.46945 0.00781 0.46991 0.0082 0.47084 C 0.00976 0.475 0.0112 0.4794 0.01263 0.48426 C 0.01315 0.48542 0.01341 0.4875 0.0138 0.48866 C 0.01484 0.49144 0.01614 0.49283 0.01718 0.49537 C 0.01771 0.49653 0.0181 0.49862 0.01862 0.49977 C 0.02005 0.50301 0.02135 0.50533 0.02278 0.50857 C 0.0233 0.50996 0.0237 0.51181 0.02422 0.51297 C 0.02539 0.51621 0.02669 0.51875 0.02799 0.52199 C 0.02851 0.52338 0.0289 0.52547 0.02942 0.52639 C 0.03437 0.53635 0.0345 0.53519 0.03958 0.53982 C 0.0414 0.54422 0.04323 0.54977 0.04505 0.55301 C 0.04713 0.55649 0.05182 0.55857 0.05403 0.55973 C 0.05833 0.56621 0.05364 0.55949 0.06341 0.56644 C 0.07474 0.57454 0.0612 0.56806 0.07383 0.57315 C 0.07513 0.57454 0.07682 0.57709 0.07825 0.57755 C 0.08437 0.5794 0.09648 0.57987 0.09648 0.5801 L 0.09648 0.57987 " pathEditMode="relative" rAng="0" ptsTypes="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3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1.04167E-6 0.00023 C -0.0013 0.00579 -0.00247 0.01181 -0.00378 0.01759 C -0.00586 0.02639 -0.00886 0.03357 -0.01133 0.04213 C -0.01315 0.04861 -0.01406 0.05602 -0.01628 0.06204 C -0.02201 0.07685 -0.02891 0.09005 -0.03503 0.1044 C -0.06341 0.16921 -0.02526 0.08148 -0.04753 0.13773 C -0.06159 0.17315 -0.05261 0.14722 -0.06628 0.17546 C -0.06901 0.18102 -0.07083 0.18796 -0.07383 0.19329 C -0.07813 0.20093 -0.10065 0.22338 -0.1013 0.22431 C -0.11185 0.23773 -0.12995 0.26134 -0.1388 0.26644 C -0.14011 0.26736 -0.14141 0.26759 -0.14258 0.26875 C -0.14596 0.27199 -0.14909 0.27639 -0.15261 0.27986 C -0.15378 0.28102 -0.15508 0.28125 -0.15625 0.28218 C -0.18659 0.30463 -0.15625 0.28403 -0.17253 0.29306 C -0.17891 0.29676 -0.18503 0.3007 -0.19128 0.30417 C -0.19544 0.30671 -0.19961 0.30857 -0.20378 0.31088 C -0.20925 0.31389 -0.21471 0.31667 -0.22005 0.31991 C -0.22136 0.3206 -0.22253 0.32153 -0.22383 0.32199 C -0.22708 0.32361 -0.23047 0.325 -0.23386 0.32639 C -0.23503 0.32708 -0.2362 0.32824 -0.2375 0.3287 C -0.24128 0.32986 -0.24505 0.33009 -0.24883 0.33102 C -0.26524 0.34074 -0.25612 0.33658 -0.2763 0.34213 C -0.28177 0.34537 -0.28451 0.34722 -0.29128 0.34861 C -0.29714 0.35 -0.303 0.35046 -0.30886 0.35093 C -0.31966 0.35185 -0.33047 0.35232 -0.34128 0.35324 C -0.35886 0.35949 -0.35677 0.35972 -0.38008 0.35972 L -0.6388 0.35764 C -0.65234 0.35162 -0.63125 0.36042 -0.65755 0.35324 C -0.66406 0.35139 -0.68359 0.34306 -0.69375 0.34213 C -0.70417 0.34097 -0.71458 0.34051 -0.725 0.33982 C -0.73086 0.3412 -0.73724 0.33958 -0.74258 0.34421 C -0.74427 0.34583 -0.74115 0.35046 -0.74011 0.35324 C -0.73867 0.35648 -0.73659 0.35903 -0.73503 0.36204 C -0.73281 0.36644 -0.73112 0.3713 -0.72878 0.37546 C -0.72565 0.38102 -0.72227 0.38588 -0.71875 0.39097 C -0.71563 0.3956 -0.71211 0.4 -0.70886 0.40417 C -0.70755 0.40579 -0.70638 0.40741 -0.70508 0.4088 C -0.70182 0.41181 -0.69831 0.41435 -0.69505 0.41759 C -0.67865 0.4338 -0.68789 0.42778 -0.67878 0.4331 C -0.65143 0.46806 -0.67136 0.44514 -0.6388 0.47546 C -0.6375 0.47662 -0.63646 0.4787 -0.63503 0.47986 C -0.63177 0.48241 -0.62813 0.48333 -0.625 0.48658 C -0.60729 0.50417 -0.62227 0.49722 -0.60886 0.50185 C -0.58203 0.52593 -0.61042 0.50278 -0.58386 0.51759 C -0.58242 0.51829 -0.58138 0.52083 -0.58008 0.52176 C -0.57721 0.52454 -0.57422 0.52662 -0.57136 0.5287 C -0.57005 0.52963 -0.56875 0.52986 -0.56758 0.53102 C -0.56419 0.53357 -0.56094 0.53704 -0.55755 0.53982 C -0.55391 0.54259 -0.54401 0.54583 -0.54258 0.54653 C -0.54128 0.54699 -0.54011 0.54815 -0.5388 0.54861 C -0.53425 0.55093 -0.52969 0.55347 -0.525 0.55533 C -0.51927 0.55787 -0.51328 0.55949 -0.50755 0.56204 C -0.50521 0.56296 -0.47891 0.57755 -0.47878 0.57755 C -0.47761 0.57824 -0.4763 0.5794 -0.475 0.57963 C -0.47175 0.58056 -0.46836 0.58125 -0.46511 0.58195 C -0.4638 0.58241 -0.4625 0.58333 -0.46133 0.58426 C -0.45625 0.5875 -0.45508 0.58912 -0.45 0.59097 C -0.44089 0.59352 -0.43477 0.59352 -0.425 0.59537 C -0.42214 0.59583 -0.41927 0.59676 -0.41628 0.59745 L -0.4013 0.60208 C -0.37396 0.60903 -0.37487 0.60903 -0.35625 0.6132 C -0.30508 0.64352 -0.35391 0.61528 -0.20261 0.61528 L -0.20261 0.61551 " pathEditMode="relative" rAng="0" ptsTypes="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61" y="3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97 -0.00231 L -0.07097 -0.00208 C -0.07136 0.00232 -0.07162 0.00718 -0.07188 0.01204 C -0.0724 0.01922 -0.07318 0.02477 -0.0737 0.03218 C -0.07422 0.0375 -0.07435 0.04375 -0.07487 0.04861 C -0.0763 0.06088 -0.07787 0.07176 -0.07943 0.08357 C -0.0862 0.13681 -0.07709 0.06436 -0.08242 0.11111 C -0.08568 0.14028 -0.0836 0.11899 -0.08685 0.14213 C -0.0875 0.14653 -0.08789 0.15255 -0.08867 0.15649 C -0.08972 0.1632 -0.09505 0.18172 -0.09518 0.18264 C -0.09766 0.19352 -0.10209 0.2132 -0.10417 0.2169 C -0.10443 0.21783 -0.10469 0.21829 -0.10508 0.21922 C -0.10586 0.22176 -0.10664 0.22547 -0.10742 0.22848 C -0.10768 0.22917 -0.10808 0.2294 -0.10834 0.2301 C -0.1155 0.24861 -0.10834 0.23195 -0.11211 0.23912 C -0.11367 0.24236 -0.11511 0.24561 -0.11667 0.24815 C -0.11758 0.25047 -0.11862 0.25209 -0.11966 0.25371 C -0.12097 0.25649 -0.12227 0.2588 -0.12357 0.26135 C -0.12383 0.26181 -0.12409 0.26274 -0.12435 0.26274 C -0.12513 0.26459 -0.12604 0.26528 -0.12683 0.26667 C -0.12709 0.26713 -0.12735 0.26829 -0.12761 0.26852 C -0.12852 0.26968 -0.12943 0.26991 -0.13034 0.27061 C -0.13425 0.27871 -0.13216 0.275 -0.13698 0.27963 C -0.13828 0.28241 -0.13893 0.2838 -0.1405 0.28473 C -0.14193 0.28635 -0.14323 0.28658 -0.14466 0.28704 C -0.14727 0.28774 -0.14987 0.28797 -0.15248 0.28866 C -0.15664 0.29399 -0.15612 0.29399 -0.16172 0.29399 L -0.22331 0.2926 C -0.22656 0.2875 -0.22162 0.29468 -0.22787 0.28866 C -0.22943 0.28727 -0.23412 0.2801 -0.23646 0.27963 C -0.23893 0.27871 -0.24141 0.27848 -0.24388 0.27778 C -0.24531 0.27894 -0.24688 0.27778 -0.24818 0.28125 C -0.24857 0.28241 -0.24779 0.28658 -0.24753 0.28866 C -0.24714 0.29167 -0.24675 0.29352 -0.24636 0.29584 C -0.24584 0.29954 -0.24545 0.30348 -0.24479 0.30718 C -0.24414 0.31181 -0.24323 0.31551 -0.24245 0.32014 C -0.24167 0.32385 -0.24089 0.32755 -0.24011 0.33079 C -0.23972 0.33241 -0.23946 0.33334 -0.2392 0.33473 C -0.23841 0.33704 -0.2375 0.33936 -0.23685 0.34213 C -0.23281 0.35533 -0.23503 0.35047 -0.23295 0.3544 C -0.22643 0.38357 -0.23112 0.36482 -0.22331 0.38959 C -0.22305 0.39051 -0.22279 0.39236 -0.22253 0.39329 C -0.22175 0.39514 -0.22084 0.39607 -0.22005 0.39885 C -0.21589 0.41343 -0.2194 0.40764 -0.21628 0.41158 C -0.2099 0.43125 -0.21654 0.41227 -0.21029 0.42454 C -0.2099 0.425 -0.20964 0.42709 -0.20938 0.42778 C -0.20873 0.4301 -0.20795 0.43195 -0.20729 0.43357 C -0.20703 0.43449 -0.20664 0.43449 -0.20638 0.43542 C -0.2056 0.43774 -0.20482 0.44051 -0.20404 0.44283 C -0.20313 0.44514 -0.20078 0.44792 -0.20039 0.44838 C -0.20013 0.44861 -0.19987 0.44954 -0.19948 0.45 C -0.19844 0.45209 -0.1974 0.45394 -0.19623 0.45579 C -0.19492 0.45764 -0.19349 0.45903 -0.19206 0.46111 C -0.19154 0.46204 -0.18529 0.47408 -0.18516 0.47408 C -0.1849 0.47454 -0.18464 0.47547 -0.18425 0.4757 C -0.1836 0.47639 -0.18268 0.47686 -0.1819 0.47755 C -0.18164 0.47778 -0.18138 0.47871 -0.18099 0.47963 C -0.17982 0.48218 -0.17956 0.48357 -0.17839 0.48496 C -0.17617 0.48704 -0.17474 0.48704 -0.1724 0.48866 C -0.17175 0.48912 -0.17097 0.48982 -0.17031 0.49028 L -0.16667 0.49422 C -0.16016 0.49977 -0.16042 0.49977 -0.15599 0.50348 C -0.14375 0.52824 -0.15547 0.5051 -0.1194 0.5051 L -0.1194 0.50533 " pathEditMode="relative" rAng="0" ptsTypes="AAAAAAAAAAAAAAAAAAAAAAAAAAAAAAAAAAAAAAAAAAAAAAAAAAAAAAAAAAAAAAAA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8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22 -0.61968 L 0.22122 -0.61944 C 0.22044 -0.61574 0.21966 -0.61134 0.21901 -0.60718 C 0.21758 -0.60093 0.2151 -0.5956 0.21367 -0.58935 C 0.21224 -0.58495 0.21224 -0.57963 0.21042 -0.57523 C 0.20677 -0.56435 0.20208 -0.55509 0.19818 -0.54491 C 0.17917 -0.49861 0.2043 -0.56134 0.18997 -0.52107 C 0.18099 -0.4956 0.18672 -0.51412 0.17773 -0.49421 C 0.17591 -0.49005 0.17487 -0.48519 0.1724 -0.48125 C 0.16979 -0.47616 0.15482 -0.45949 0.15482 -0.4588 C 0.14792 -0.44931 0.13581 -0.43241 0.12969 -0.4287 C 0.12891 -0.42801 0.12826 -0.42778 0.12747 -0.42708 C 0.12539 -0.42477 0.12279 -0.42153 0.12109 -0.41898 C 0.12031 -0.41829 0.11927 -0.41806 0.11823 -0.41736 C 0.09844 -0.40139 0.11823 -0.4162 0.10807 -0.40949 C 0.10378 -0.40718 0.09948 -0.40417 0.09557 -0.40185 C 0.0931 -0.39977 0.09023 -0.39861 0.08698 -0.39676 C 0.08333 -0.39491 0.08008 -0.39259 0.07656 -0.39051 C 0.07552 -0.39005 0.07474 -0.38912 0.07409 -0.38912 C 0.07188 -0.38773 0.0694 -0.38704 0.06719 -0.38565 C 0.06654 -0.38519 0.06576 -0.38426 0.0651 -0.38426 C 0.0625 -0.3831 0.06042 -0.3831 0.05755 -0.38264 C 0.04675 -0.37546 0.05286 -0.37847 0.03919 -0.37431 C 0.03594 -0.37199 0.03385 -0.37083 0.02995 -0.36991 C 0.02591 -0.36898 0.0224 -0.36852 0.01836 -0.36806 C 0.01094 -0.36736 0.00404 -0.36736 -0.00312 -0.36667 C -0.01497 -0.36204 -0.01354 -0.36181 -0.02865 -0.36181 L -0.1987 -0.36319 C -0.20716 -0.36759 -0.19362 -0.36134 -0.21055 -0.36667 C -0.21497 -0.36806 -0.22839 -0.37407 -0.2349 -0.37431 C -0.2418 -0.37546 -0.24818 -0.37546 -0.25508 -0.37616 C -0.25898 -0.375 -0.26315 -0.37616 -0.2668 -0.37292 C -0.26784 -0.37199 -0.26562 -0.36852 -0.26497 -0.36667 C -0.2638 -0.36412 -0.26276 -0.3625 -0.26172 -0.36042 C -0.26029 -0.35694 -0.25937 -0.3537 -0.25755 -0.35046 C -0.25573 -0.34653 -0.25326 -0.34306 -0.25104 -0.33935 C -0.24896 -0.33634 -0.24714 -0.33287 -0.24492 -0.32986 C -0.24388 -0.3287 -0.24323 -0.32801 -0.24245 -0.32662 C -0.23997 -0.32454 -0.23776 -0.32269 -0.23594 -0.32037 C -0.22448 -0.30903 -0.2306 -0.31296 -0.225 -0.30949 C -0.20716 -0.28426 -0.2194 -0.30069 -0.1987 -0.2787 C -0.19766 -0.27801 -0.19674 -0.27639 -0.19648 -0.27569 C -0.19401 -0.27384 -0.19154 -0.27338 -0.18971 -0.27083 C -0.17825 -0.25833 -0.1875 -0.26319 -0.17878 -0.25995 C -0.16172 -0.24259 -0.18008 -0.25926 -0.1625 -0.24861 C -0.16172 -0.24815 -0.16068 -0.2463 -0.1599 -0.2456 C -0.15807 -0.24352 -0.15638 -0.24213 -0.15417 -0.24074 C -0.15352 -0.23982 -0.15273 -0.23982 -0.15169 -0.23889 C -0.14987 -0.23704 -0.1474 -0.23495 -0.14518 -0.23264 C -0.1431 -0.23056 -0.13659 -0.22824 -0.13516 -0.22778 C -0.1345 -0.22755 -0.13372 -0.22662 -0.13268 -0.22662 C -0.13021 -0.22454 -0.12695 -0.22315 -0.12409 -0.22176 C -0.12005 -0.21968 -0.11615 -0.21875 -0.1125 -0.2169 C -0.11107 -0.21597 -0.09388 -0.20556 -0.09349 -0.20556 C -0.09284 -0.20509 -0.0918 -0.20417 -0.09062 -0.20417 C -0.08919 -0.2037 -0.08672 -0.20324 -0.08424 -0.20232 C -0.08385 -0.20208 -0.08281 -0.20139 -0.08164 -0.20069 C -0.07852 -0.19838 -0.07773 -0.19722 -0.07487 -0.19583 C -0.06875 -0.19398 -0.06445 -0.19398 -0.05807 -0.19282 C -0.05664 -0.19236 -0.05404 -0.19167 -0.05221 -0.1912 L -0.04219 -0.18796 C -0.02435 -0.18287 -0.02539 -0.18287 -0.01276 -0.18032 C 0.02057 -0.15857 -0.01133 -0.17847 0.08763 -0.17847 L 0.08763 -0.17824 " pathEditMode="relative" rAng="0" ptsTypes="AAAAAAA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2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6 -0.40556 L -0.0836 -0.40533 C -0.08386 -0.39954 -0.08451 -0.39352 -0.08425 -0.38704 C -0.08321 -0.35625 -0.07331 -0.33311 -0.06524 -0.31436 L -0.05404 -0.2882 C -0.05326 -0.28658 -0.05274 -0.28357 -0.05196 -0.28264 C -0.0431 -0.27246 -0.03412 -0.26297 -0.02513 -0.25487 C -0.01797 -0.24815 -0.01081 -0.24306 -0.00339 -0.23774 C -0.00118 -0.23635 0.00091 -0.23565 0.00299 -0.23403 C 0.01197 -0.22686 0.02083 -0.21852 0.02981 -0.21181 C 0.0401 -0.20394 0.05052 -0.19723 0.0608 -0.18936 C 0.07096 -0.18149 0.08072 -0.17269 0.09101 -0.16528 C 0.09336 -0.1632 0.09583 -0.1632 0.09804 -0.16135 C 0.11419 -0.14908 0.12955 -0.13195 0.14596 -0.12408 C 0.16692 -0.11366 0.18138 -0.1051 0.20234 -0.09977 C 0.21523 -0.09653 0.22812 -0.09468 0.24114 -0.0926 C 0.23541 -0.08843 0.22981 -0.08426 0.22408 -0.08102 C 0.22252 -0.0801 0.22083 -0.07987 0.21927 -0.07917 C 0.19023 -0.06574 0.20911 -0.07269 0.18112 -0.06436 C 0.17565 -0.05996 0.17005 -0.05463 0.16432 -0.05093 C 0.15781 -0.04723 0.15117 -0.04468 0.1444 -0.04167 C 0.14296 -0.04098 0.14127 -0.04098 0.13971 -0.03982 C 0.13307 -0.03565 0.12656 -0.02963 0.11992 -0.025 C 0.11523 -0.02176 0.11054 -0.01875 0.10586 -0.01551 C 0.10416 -0.01436 0.1026 -0.0125 0.10091 -0.01204 C 0.09362 -0.0088 0.08632 -0.00695 0.07903 -0.0044 C 0.07148 -0.00186 0.06666 0.00092 0.05794 0.00509 C 0.02864 0.0037 -0.00079 0.00439 -0.03008 0.00115 C -0.04089 -0.00024 -0.05534 -0.01713 -0.06459 -0.025 C -0.06901 -0.02871 -0.07344 -0.03102 -0.078 -0.03426 C -0.0793 -0.03519 -0.08073 -0.03704 -0.08217 -0.0382 C -0.08568 -0.04074 -0.0892 -0.04306 -0.09271 -0.04561 C -0.09336 -0.04584 -0.09414 -0.04723 -0.09493 -0.04723 C -0.09675 -0.04908 -0.09857 -0.04977 -0.10053 -0.05093 C -0.12513 -0.07223 -0.11329 -0.06644 -0.12513 -0.07176 C -0.12553 -0.07223 -0.12852 -0.07848 -0.1293 -0.07732 C -0.12995 -0.07616 -0.12982 -0.07362 -0.12995 -0.07176 C -0.12292 -0.00487 -0.12969 -0.05209 -0.12227 -0.01922 C -0.12019 -0.00996 -0.1181 0.00648 -0.11524 0.01435 C -0.0918 0.07893 -0.10873 0.0287 -0.10053 0.04583 C -0.09675 0.05416 -0.09323 0.06296 -0.0892 0.07037 C -0.08855 0.07129 -0.08789 0.07291 -0.08711 0.07384 C -0.08503 0.07662 -0.08295 0.0787 -0.08073 0.08125 C -0.07722 0.08541 -0.07396 0.0912 -0.07019 0.09421 C -0.06954 0.09537 -0.06875 0.09583 -0.0681 0.09629 C -0.06524 0.1 -0.06237 0.10347 -0.05964 0.1074 C -0.05886 0.10856 -0.05834 0.11041 -0.05756 0.11134 C -0.05547 0.11388 -0.05326 0.11481 -0.05118 0.11713 C -0.05026 0.11805 -0.04935 0.11967 -0.04844 0.12083 C -0.04584 0.12314 -0.04323 0.12546 -0.04063 0.12801 C -0.03972 0.12916 -0.03881 0.13055 -0.03789 0.13194 C -0.03568 0.13449 -0.03308 0.13657 -0.03073 0.13935 C -0.02982 0.14051 -0.02891 0.14213 -0.02787 0.14305 C -0.01849 0.15138 -0.01836 0.15046 -0.00899 0.15439 C -0.00547 0.15787 -0.00209 0.16273 0.00169 0.16527 C 0.00546 0.16828 0.01419 0.17013 0.01849 0.17106 C 0.02669 0.17662 0.0177 0.17083 0.03606 0.17662 C 0.05768 0.18333 0.0319 0.17801 0.05586 0.1824 C 0.05846 0.18333 0.06145 0.18564 0.06432 0.18588 C 0.07578 0.1875 0.09882 0.18796 0.09882 0.18842 L 0.09882 0.18796 " pathEditMode="relative" rAng="0" ptsTypes="AAAAAAAAAAAAAAAAAAAAAAAAAAAAAAAAAAAAAAAAAAAAAAAAAAAAAAAAAAAAA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9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180248" y="-112594"/>
            <a:ext cx="8873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>
            <a:off x="5127585" y="3415795"/>
            <a:ext cx="6553242" cy="2970324"/>
            <a:chOff x="3830035" y="2609096"/>
            <a:chExt cx="3614705" cy="1638402"/>
          </a:xfrm>
        </p:grpSpPr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027970" y="1721970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Màu của hoa phượng thay đổi như thế nào theo thời gian?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3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701478" y="3039871"/>
            <a:ext cx="9743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312463" y="4541953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Người các ấp đi chợ Tết trong khung cảnh đẹp ra sao?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8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964315">
            <a:off x="344482" y="568460"/>
            <a:ext cx="5020406" cy="2574156"/>
            <a:chOff x="3818635" y="2774162"/>
            <a:chExt cx="2392362" cy="1226656"/>
          </a:xfrm>
        </p:grpSpPr>
        <p:sp>
          <p:nvSpPr>
            <p:cNvPr id="19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9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72845" y="-234616"/>
            <a:ext cx="10425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165501" y="1104630"/>
            <a:ext cx="634292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Tìm những câu văn thể hiện tình cảm của tác giả đối với cây sầu riêng.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3998960" y="3855319"/>
            <a:ext cx="5865802" cy="2704333"/>
            <a:chOff x="4385481" y="2762753"/>
            <a:chExt cx="2404380" cy="1096260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7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435261" y="2942933"/>
            <a:ext cx="9743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thơ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87253" y="4972596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Công việc lao động của người đánh cá được miêu tả đẹp như thế nào?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398523" y="420145"/>
            <a:ext cx="6898402" cy="2219805"/>
            <a:chOff x="3830035" y="2125652"/>
            <a:chExt cx="4841941" cy="1558067"/>
          </a:xfrm>
        </p:grpSpPr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130473" y="-167163"/>
            <a:ext cx="7632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cuối bài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cuộc sống an toàn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871991" y="1676307"/>
            <a:ext cx="710547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Những nhận xét nào thể hiện sự đánh giá cao khả năng thẩm mĩ của các em?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841949">
            <a:off x="7176070" y="3639376"/>
            <a:ext cx="4590018" cy="2606844"/>
            <a:chOff x="3818635" y="2774162"/>
            <a:chExt cx="2392362" cy="1358712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视频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592</Words>
  <Application>Microsoft Office PowerPoint</Application>
  <PresentationFormat>Màn hình rộng</PresentationFormat>
  <Paragraphs>91</Paragraphs>
  <Slides>20</Slides>
  <Notes>20</Notes>
  <HiddenSlides>6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2" baseType="lpstr">
      <vt:lpstr>等线</vt:lpstr>
      <vt:lpstr>等线 Light</vt:lpstr>
      <vt:lpstr>#9Slide03 AllRoundGothic</vt:lpstr>
      <vt:lpstr>Arial</vt:lpstr>
      <vt:lpstr>SVN-Ready</vt:lpstr>
      <vt:lpstr>Times New Roman</vt:lpstr>
      <vt:lpstr>UTM Avo</vt:lpstr>
      <vt:lpstr>UTM ThuPhap Thien An</vt:lpstr>
      <vt:lpstr>VL Binh Yen</vt:lpstr>
      <vt:lpstr>文悦古典明朝体 (非商业使用) W5</vt:lpstr>
      <vt:lpstr>方正静蕾简体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卡通视频1</dc:title>
  <dc:creator>2</dc:creator>
  <cp:lastModifiedBy>Hồ Thị Hồng Linh</cp:lastModifiedBy>
  <cp:revision>2</cp:revision>
  <dcterms:created xsi:type="dcterms:W3CDTF">2018-07-14T06:23:38Z</dcterms:created>
  <dcterms:modified xsi:type="dcterms:W3CDTF">2022-03-25T14:55:41Z</dcterms:modified>
  <cp:version>D13</cp:version>
</cp:coreProperties>
</file>